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</p:embeddedFont>
    <p:embeddedFont>
      <p:font typeface="Roboto Mono Medium" panose="00000009000000000000" pitchFamily="49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F8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05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Shopping List App: Built with Modern Web Technologies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cross-platform mobile solution for efficient grocery management. Developed using HTML, CSS, JavaScript, and React. Compiled with Capacitor for native Android functionality. Streamlining the shopping experience with intuitive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05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329" y="3160395"/>
            <a:ext cx="1317974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kern="0" spc="-122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Functionality: Simplifying Your Shopping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5329" y="4999792"/>
            <a:ext cx="466249" cy="466249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69871" y="5077420"/>
            <a:ext cx="1771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8746" y="4999792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Add Items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8746" y="5447943"/>
            <a:ext cx="5812869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Quickly input items with name, quantity, and details. For example: "Milk, 1 gallon, Organic, $10".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784" y="4999792"/>
            <a:ext cx="466249" cy="466249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563326" y="5077420"/>
            <a:ext cx="1771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2202" y="4999792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Modify Items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92202" y="5447943"/>
            <a:ext cx="5812869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Easily update existing items. Change "Milk, 1 gallon, $10" to "Milk, 2 gallons, $20".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5329" y="6551414"/>
            <a:ext cx="466249" cy="466249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69871" y="6629043"/>
            <a:ext cx="1771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8746" y="6551414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Delete Items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8746" y="6999565"/>
            <a:ext cx="5812869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unwanted items from the list with a simple swipe or tap.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8784" y="6551414"/>
            <a:ext cx="466249" cy="466249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563326" y="6629043"/>
            <a:ext cx="1771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2202" y="6551414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Check Complete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92202" y="6999565"/>
            <a:ext cx="5812869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 items as purchased to track progress. Visual confirmation: strikethrough or color change.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0528" y="507444"/>
            <a:ext cx="7855744" cy="172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kern="0" spc="-109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Interactive Demo: Add, Modify, Delete, Check Complete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528" y="2509004"/>
            <a:ext cx="920234" cy="11043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26749" y="2692956"/>
            <a:ext cx="230076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5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Add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26749" y="3090863"/>
            <a:ext cx="665952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1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a product.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528" y="3613309"/>
            <a:ext cx="920234" cy="11043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26749" y="3797260"/>
            <a:ext cx="230076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5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Modify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326749" y="4195167"/>
            <a:ext cx="665952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1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Change its properties.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528" y="4717613"/>
            <a:ext cx="920234" cy="11043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26749" y="4901565"/>
            <a:ext cx="230076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5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Delete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26749" y="5299472"/>
            <a:ext cx="665952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1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the product.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528" y="5821918"/>
            <a:ext cx="920234" cy="11043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26749" y="6005870"/>
            <a:ext cx="230076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5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Check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326749" y="6403777"/>
            <a:ext cx="665952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1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 complete.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6130528" y="7133273"/>
            <a:ext cx="7855744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1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demonstration of key functionalities using the app interface. Clear steps showcase ease of use. Add "Eggs," modify to "Eggs, Dozen," delete, and mark as complete.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Technology Stack: HTML, CSS, JavaScript, React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HTML (Structure)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the foundation and layout of the user interface.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CSS (Styling)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6973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the visual appeal with custom styles, fonts, and responsive design. Utilizes CSS frameworks.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8859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JavaScript (Logic)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92406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Implements interactive features and manages app behavior.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React (Framework)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6973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Component-based architecture for efficient UI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915472"/>
            <a:ext cx="12587288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kern="0" spc="-12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Capacitor: Bridging Web to Native Android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940481" y="3795593"/>
            <a:ext cx="27624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Native Performance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4023" y="4261366"/>
            <a:ext cx="394894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fast, efficient processing.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56" y="2019657"/>
            <a:ext cx="4362569" cy="43625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34169" y="3722846"/>
            <a:ext cx="15347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819561" y="262413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Native Features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819561" y="3089910"/>
            <a:ext cx="405681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device functionalities.</a:t>
            </a:r>
            <a:endParaRPr lang="en-US" sz="16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856" y="2019657"/>
            <a:ext cx="4362569" cy="436256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17694" y="2814042"/>
            <a:ext cx="15347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9819561" y="4967049"/>
            <a:ext cx="27624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Android Deployment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9819561" y="5432822"/>
            <a:ext cx="405681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Publish directly to the Google Play Store.</a:t>
            </a:r>
            <a:endParaRPr lang="en-US" sz="16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856" y="2019657"/>
            <a:ext cx="4362569" cy="436256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62994" y="5419249"/>
            <a:ext cx="15347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54023" y="6624518"/>
            <a:ext cx="131223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Capacitor is an open-source bridge that enables web applications to run natively on Android devices. This allows access to native device features and functionalities, providing a seamless user experience. See the .apk file of the app running on an android device.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8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Dashboard &amp; SQLite: Data Storage and Visualization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062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SQLite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6904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Lightweight, embedded database for local storage.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4062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6904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 of shopping habits and spending trends.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4062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69047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Offline, fast retrieval, and secure storage.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7434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Benefits and Advantages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 codebase for both iOS and Android.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Offline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and modify lists without internet.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design for seamless navigation.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web development skills.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8530"/>
            <a:ext cx="10989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Features for Enhanced Shopping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9093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84727"/>
            <a:ext cx="3069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Optical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7514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 items directly. Add them by taking a photo.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254704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History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97514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Preserve Log from previous Lists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369093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Budgeting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97514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 for controlling your spending.</a:t>
            </a:r>
            <a:endParaRPr lang="en-US" sz="1750" dirty="0"/>
          </a:p>
        </p:txBody>
      </p:sp>
      <p:pic>
        <p:nvPicPr>
          <p:cNvPr id="13" name="Graphic 12" descr="Stopwatch with solid fill">
            <a:extLst>
              <a:ext uri="{FF2B5EF4-FFF2-40B4-BE49-F238E27FC236}">
                <a16:creationId xmlns:a16="http://schemas.microsoft.com/office/drawing/2014/main" id="{182D7533-BEA3-1479-4492-FF8CCC621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3709" y="3629943"/>
            <a:ext cx="688966" cy="6889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Conclusion: Simplify Your Shopping Today!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Shopping List App combines web technologies to deliver a native-like mobile experience. Download now from [link to app store or website]. Start simplifying your grocery shopping and stay tuned for upcoming feature enhancements!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510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 Mono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Ahmed_20225120</cp:lastModifiedBy>
  <cp:revision>2</cp:revision>
  <dcterms:created xsi:type="dcterms:W3CDTF">2025-03-01T14:15:18Z</dcterms:created>
  <dcterms:modified xsi:type="dcterms:W3CDTF">2025-03-01T14:35:54Z</dcterms:modified>
</cp:coreProperties>
</file>